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Introduction to Quantum Computers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Quantum computers are a type of computing technology that utilizes the laws of quantum mechanics. They have the potential to solve complex problems that are currently impossible for classical computers to handle.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5948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19" y="5602486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5578197"/>
            <a:ext cx="199977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by Natnael Sisay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86987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IBM Q System One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828806" y="2008584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3100923" y="240988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194A99"/>
          </a:solidFill>
          <a:ln/>
        </p:spPr>
      </p:sp>
      <p:sp>
        <p:nvSpPr>
          <p:cNvPr id="7" name="Shape 4"/>
          <p:cNvSpPr/>
          <p:nvPr/>
        </p:nvSpPr>
        <p:spPr>
          <a:xfrm>
            <a:off x="2600980" y="218217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759928" y="2223849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4073009" y="223075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Overview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4073009" y="2711172"/>
            <a:ext cx="803957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IBM Q System One is a fully integrated quantum computer designed for stability and reliability.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3100923" y="426761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194A99"/>
          </a:solidFill>
          <a:ln/>
        </p:spPr>
      </p:sp>
      <p:sp>
        <p:nvSpPr>
          <p:cNvPr id="12" name="Shape 9"/>
          <p:cNvSpPr/>
          <p:nvPr/>
        </p:nvSpPr>
        <p:spPr>
          <a:xfrm>
            <a:off x="2600980" y="403991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759928" y="4081582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4073009" y="40884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Recent Developments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073009" y="4568904"/>
            <a:ext cx="803957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It has been deployed commercially and has a growing user base within the scientific community.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3100923" y="6125349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194A99"/>
          </a:solidFill>
          <a:ln/>
        </p:spPr>
      </p:sp>
      <p:sp>
        <p:nvSpPr>
          <p:cNvPr id="17" name="Shape 14"/>
          <p:cNvSpPr/>
          <p:nvPr/>
        </p:nvSpPr>
        <p:spPr>
          <a:xfrm>
            <a:off x="2600980" y="589764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759928" y="5939314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4073009" y="594621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Applications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4073009" y="6426637"/>
            <a:ext cx="803957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It is being used for research in quantum algorithms and applications, quantum chemistry, and optimization problems.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87106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D-Wave Systems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0722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49748" y="3113961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14860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Quantum Annealing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D-Wave specializes in quantum annealing-based quantum computers, focusing on optimization problems.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0722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14034" y="3113961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14860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Usage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Its systems have been used in areas such as financial modeling, bioinformatics, and fault detection.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09099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9748" y="5132665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1673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Performance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564773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D-Wave's quantum computers have shown promise in solving specific problems faster than classical computers.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140154" y="532448"/>
            <a:ext cx="4834295" cy="6042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58"/>
              </a:lnSpc>
              <a:buNone/>
            </a:pPr>
            <a:r>
              <a:rPr lang="en-US" sz="380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Rigetti Computing</a:t>
            </a:r>
            <a:endParaRPr lang="en-US" sz="3807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154" y="1523405"/>
            <a:ext cx="386715" cy="3867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140154" y="2103477"/>
            <a:ext cx="2417088" cy="302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79"/>
              </a:lnSpc>
              <a:buNone/>
            </a:pPr>
            <a:r>
              <a:rPr lang="en-US" sz="1903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Quantum Processors</a:t>
            </a:r>
            <a:endParaRPr lang="en-US" sz="1903" dirty="0"/>
          </a:p>
        </p:txBody>
      </p:sp>
      <p:sp>
        <p:nvSpPr>
          <p:cNvPr id="7" name="Text 3"/>
          <p:cNvSpPr/>
          <p:nvPr/>
        </p:nvSpPr>
        <p:spPr>
          <a:xfrm>
            <a:off x="3140154" y="2521506"/>
            <a:ext cx="4030028" cy="9279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36"/>
              </a:lnSpc>
              <a:buNone/>
            </a:pPr>
            <a:r>
              <a:rPr lang="en-US" sz="1523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Focuses on building hybrid quantum-classical computing systems with high-fidelity quantum processors.</a:t>
            </a:r>
            <a:endParaRPr lang="en-US" sz="1523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154" y="3667006"/>
            <a:ext cx="4030028" cy="4030027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218" y="1523405"/>
            <a:ext cx="386715" cy="38671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460218" y="2103477"/>
            <a:ext cx="2502337" cy="302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79"/>
              </a:lnSpc>
              <a:buNone/>
            </a:pPr>
            <a:r>
              <a:rPr lang="en-US" sz="1903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Quantum Cloud Services</a:t>
            </a:r>
            <a:endParaRPr lang="en-US" sz="1903" dirty="0"/>
          </a:p>
        </p:txBody>
      </p:sp>
      <p:sp>
        <p:nvSpPr>
          <p:cNvPr id="11" name="Text 5"/>
          <p:cNvSpPr/>
          <p:nvPr/>
        </p:nvSpPr>
        <p:spPr>
          <a:xfrm>
            <a:off x="7460218" y="2521506"/>
            <a:ext cx="4030028" cy="9279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36"/>
              </a:lnSpc>
              <a:buNone/>
            </a:pPr>
            <a:r>
              <a:rPr lang="en-US" sz="1523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Offers cloud access to quantum systems, fostering a growing community of quantum developers.</a:t>
            </a:r>
            <a:endParaRPr lang="en-US" sz="1523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0218" y="3667006"/>
            <a:ext cx="4030028" cy="3223974"/>
          </a:xfrm>
          <a:prstGeom prst="rect">
            <a:avLst/>
          </a:prstGeom>
        </p:spPr>
      </p:pic>
      <p:pic>
        <p:nvPicPr>
          <p:cNvPr id="13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517696" y="206478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Google Quantum AI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517696" y="3092410"/>
            <a:ext cx="3050143" cy="3072408"/>
          </a:xfrm>
          <a:prstGeom prst="roundRect">
            <a:avLst>
              <a:gd name="adj" fmla="val 327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747486" y="3322201"/>
            <a:ext cx="25905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Quantum Supremacy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747486" y="3802618"/>
            <a:ext cx="259056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Google's progress towards achieving quantum supremacy has demonstrated its commitment to quantum computing research.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790009" y="3092410"/>
            <a:ext cx="3050143" cy="3072408"/>
          </a:xfrm>
          <a:prstGeom prst="roundRect">
            <a:avLst>
              <a:gd name="adj" fmla="val 327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019800" y="3322201"/>
            <a:ext cx="25905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Quantum Algorithms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6019800" y="3802618"/>
            <a:ext cx="259056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company is actively developing quantum algorithms for practical use cases in various industries.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062323" y="3092410"/>
            <a:ext cx="3050143" cy="3072408"/>
          </a:xfrm>
          <a:prstGeom prst="roundRect">
            <a:avLst>
              <a:gd name="adj" fmla="val 327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292114" y="3322201"/>
            <a:ext cx="25905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Partnerships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9292114" y="3802618"/>
            <a:ext cx="259056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Collaborations with academic institutions and research labs have propelled advancements in quantum computing.</a:t>
            </a:r>
            <a:endParaRPr lang="en-US" sz="1750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60325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Intel Quantum Computing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Research Focus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Intel is focusing on building its quantum computing capabilities and expanding its research efforts.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Industry Collaboration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It has partnerships with quantum research experts and academic communities for knowledge exchange.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Investment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Intel's significant investments in quantum computing reflect its confidence in the technology's future potential.</a:t>
            </a:r>
            <a:endParaRPr lang="en-US" sz="175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1152287"/>
            <a:ext cx="857083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Microsoft Quantum Development Kit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517696" y="2402086"/>
            <a:ext cx="39166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Holographic Quantum Computing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517696" y="2971443"/>
            <a:ext cx="452639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Microsoft's research into holographic quantum computing could revolutionize information processing.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96" y="4287560"/>
            <a:ext cx="4526399" cy="253972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93687" y="240208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Software Ecosystem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7593687" y="2971443"/>
            <a:ext cx="452639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Developing a rich software ecosystem to enable quantum development and research.</a:t>
            </a:r>
            <a:endParaRPr lang="en-US" sz="1750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2367558"/>
            <a:ext cx="805600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Future Outlook and Advancements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517696" y="3506272"/>
            <a:ext cx="9594890" cy="2355652"/>
          </a:xfrm>
          <a:prstGeom prst="roundRect">
            <a:avLst>
              <a:gd name="adj" fmla="val 42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525316" y="3513892"/>
            <a:ext cx="9579650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747605" y="3654743"/>
            <a:ext cx="43416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Quantum Volume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3654743"/>
            <a:ext cx="43416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Increasing the quantum volume of systems to handle larger and more complex calculations.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525316" y="4506397"/>
            <a:ext cx="9579650" cy="134790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747605" y="4647248"/>
            <a:ext cx="43416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Interdisciplinary Applications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647248"/>
            <a:ext cx="43416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Exploring interdisciplinary applications in fields such as materials science, finance, cryptography, and healthcare.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2024-04-03T08:55:15Z</dcterms:created>
  <dcterms:modified xsi:type="dcterms:W3CDTF">2024-04-03T08:55:15Z</dcterms:modified>
</cp:coreProperties>
</file>